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57" r:id="rId3"/>
    <p:sldId id="279" r:id="rId4"/>
    <p:sldId id="259" r:id="rId5"/>
    <p:sldId id="260" r:id="rId6"/>
    <p:sldId id="261" r:id="rId7"/>
    <p:sldId id="263" r:id="rId8"/>
    <p:sldId id="286" r:id="rId9"/>
    <p:sldId id="285" r:id="rId10"/>
    <p:sldId id="287" r:id="rId11"/>
    <p:sldId id="277" r:id="rId12"/>
    <p:sldId id="264" r:id="rId13"/>
    <p:sldId id="265" r:id="rId14"/>
    <p:sldId id="266" r:id="rId15"/>
    <p:sldId id="267" r:id="rId16"/>
    <p:sldId id="268" r:id="rId17"/>
    <p:sldId id="284" r:id="rId18"/>
    <p:sldId id="283" r:id="rId19"/>
    <p:sldId id="288" r:id="rId20"/>
    <p:sldId id="280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6486" autoAdjust="0"/>
  </p:normalViewPr>
  <p:slideViewPr>
    <p:cSldViewPr>
      <p:cViewPr>
        <p:scale>
          <a:sx n="75" d="100"/>
          <a:sy n="75" d="100"/>
        </p:scale>
        <p:origin x="-936" y="-5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C05B5-EA66-4215-A38C-19346DD3F30A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589B7-4A36-4574-9409-E6C858199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860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я сорву цветок,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ты сорвёшь цветок, Если вместе я и ты,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мы сорвём цветы, Опустеют все поляны и не будет красоты!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589B7-4A36-4574-9409-E6C85819972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209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Венерин башмачок. Легенда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говорит,что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некогда,спасаяс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северных лесах от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преследования,богиня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красоты Венера оступилась среди топких болот и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кочек,и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сноги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ее слетел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башмачок.Прекрасная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туфелька богини тут же превратилась в цветок- так и появился башмачок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венеры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589B7-4A36-4574-9409-E6C85819972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257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Имеет еще другое название-ВОДНАЯ ЛИЛИЯ.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Кувшинка белая. Листья подводные и плавающие, лопасти листьев почти равнобокие. Цветы белые, крупные, одиночные, на длинных круглых цветоносах. Места обитания: пойменные и лесные стоячие водоёмы (болота) с чистой водой. Причины уменьшения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численности:загрязнение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чистых стоячих водоемов, сбор цветов на букеты, осушение болот. Охраняется на озёрах Большое и Малое Лебединое (парк «Заволжье»).</a:t>
            </a:r>
            <a:endParaRPr lang="ru-RU" sz="4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589B7-4A36-4574-9409-E6C85819972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850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Растение леса Ландыш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Ландыш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одно из ценнейших лекарственных растений. При болезни сердца помогают капли ландыша. Сбор его цветков и продажа запрещены, требует охраны. Белые горошки На зелёной ножке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589B7-4A36-4574-9409-E6C85819972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7626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Растение леса и луга Купальница европейская Купальница стала редким растением, она занесена в Красную книгу. Люди безжалостно рвут эти цветы, не жалея корней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589B7-4A36-4574-9409-E6C85819972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788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Прострел весенний(сон-трава). Растение до 30 см высотой, с прямыми или несколько изогнутыми стеблями.. Цветки одиночные, колокольчатые внутри белые, снаружи светло-фиолетовые, распускаются во второй половине мая. В природе растет на травянистых солнечных возвышенностях, а также в редких сосновых лесах. Причины уменьшения численности: сбор населением на букеты. Меры охраны: запрещение сбора. Охраняется в заповеднике «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Присурский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», национальном парке «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Чаваш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вармане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», парке «Заволжье».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589B7-4A36-4574-9409-E6C85819972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24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Вспомним</a:t>
            </a:r>
            <a:r>
              <a:rPr lang="ru-RU" sz="1600" b="1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правила поведения в природе…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589B7-4A36-4574-9409-E6C85819972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0305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Дерево,трава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 птицы</a:t>
            </a:r>
          </a:p>
          <a:p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всегда умеют защититься</a:t>
            </a:r>
          </a:p>
          <a:p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 будут уничтожены они,</a:t>
            </a:r>
          </a:p>
          <a:p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планете мы останемся одни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589B7-4A36-4574-9409-E6C85819972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521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Рис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533400"/>
            <a:ext cx="7772400" cy="1698625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Презентация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«Красная книга растений»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8" name="Picture 4" descr="http://i.artfile.ru/1696x954_769010_%5bwww.ArtFile.ru%5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590800"/>
            <a:ext cx="2980265" cy="1676399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https://w-dog.net/wallpapers/12/6/460985062504802/lily-of-the-valley-lily-of-the-valley-flower-leaves-green-drops-rosa-close-up-spr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655342"/>
            <a:ext cx="2316480" cy="1447800"/>
          </a:xfrm>
          <a:prstGeom prst="rect">
            <a:avLst/>
          </a:prstGeom>
          <a:noFill/>
          <a:effectLst>
            <a:glow rad="1397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 descr="http://www.hdoboi.org/pic/201308/1920x1200/hdoboi.org-307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139" y="2306636"/>
            <a:ext cx="2453640" cy="1533525"/>
          </a:xfrm>
          <a:prstGeom prst="rect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5" name="Picture 11" descr="http://www.zwalls.ru/pic/201410/1920x1200/zwalls.ru-4415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261643"/>
            <a:ext cx="2379979" cy="1487487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62400" y="5749130"/>
            <a:ext cx="50139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Выполнила</a:t>
            </a:r>
          </a:p>
          <a:p>
            <a:pPr algn="ctr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МБДОУ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&lt;&lt;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сад№114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&gt;&gt;       &lt;&lt;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Подсолнушек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&gt;&gt;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Кулькова.М.Н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Рис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Этапы  презентации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447800" y="1066800"/>
            <a:ext cx="3750899" cy="42473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Мотивация детей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Подведение к теме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Формулировка темы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Изучение нового материала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Физкультминутка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Региональный компонент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Закрепление материала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Итоги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5" descr="Рис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074" name="Picture 2" descr="http://player.myshared.ru/5/472146/slides/slide_6.jp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59"/>
          <a:stretch/>
        </p:blipFill>
        <p:spPr bwMode="auto">
          <a:xfrm>
            <a:off x="1220787" y="990600"/>
            <a:ext cx="6702425" cy="457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63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71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Красная книга растений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0_e5899_5dd34eb1_L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67000" y="4876800"/>
            <a:ext cx="6477000" cy="1771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" y="1524000"/>
            <a:ext cx="7924800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Познакомиться с  Красной книгой как одной из мер защиты растений.</a:t>
            </a:r>
          </a:p>
          <a:p>
            <a:pPr marL="514350" lvl="0" indent="-51435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Выяснить зачем нужна  Красная книга и понять её ценность. </a:t>
            </a:r>
          </a:p>
          <a:p>
            <a:pPr marL="514350" lvl="0" indent="-51435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Познакомиться с некоторыми растениями занесёнными в Красную книгу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</p:txBody>
      </p:sp>
      <p:pic>
        <p:nvPicPr>
          <p:cNvPr id="6" name="Рисунок 5" descr="book_PNG210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1" y="4798568"/>
            <a:ext cx="2057400" cy="1865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81000" y="533400"/>
            <a:ext cx="8382000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1949 году была создана одна очень важная организация – Международный союз охраны природы и природных ресурсов (МСОП).  В нашей стране такая книга появилась в 1978 году.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настоящее  время созданы  региональные Красные книги в России. </a:t>
            </a:r>
          </a:p>
        </p:txBody>
      </p:sp>
      <p:pic>
        <p:nvPicPr>
          <p:cNvPr id="16" name="Рисунок 15" descr="3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2286000"/>
            <a:ext cx="2209800" cy="2905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 descr="d05d3846c9e47792342814b2eb54116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4600" y="2362200"/>
            <a:ext cx="2133599" cy="29459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 descr="K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2800" y="3048000"/>
            <a:ext cx="2590800" cy="3331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229600" cy="914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Башмачок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крупноцветковый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 descr="post-5389-115089904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1524000"/>
            <a:ext cx="3581400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0_1cf91_70db95cb_X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8200" y="1524000"/>
            <a:ext cx="4105516" cy="4605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Рис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146" name="Picture 2" descr="http://traffic-moscow.ru/img/lechebnie-vanni-s-lekarstvennimi-rasteniyam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399" y="1524000"/>
            <a:ext cx="7308033" cy="485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9200" y="762000"/>
            <a:ext cx="7384232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Кувшинка белая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80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Mafi-13\Desktop\i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1600200"/>
            <a:ext cx="83058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Содержимое 3" descr="Рис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3" name="Picture 3" descr="C:\Users\Mafi-13\Desktop\i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1" y="1143000"/>
            <a:ext cx="75438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65200" y="395357"/>
            <a:ext cx="75438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Ландыш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73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Рис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218" name="Picture 2" descr="http://fotohood.ru/images/1051046_kupalnica-fotografi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46086"/>
            <a:ext cx="7086600" cy="462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1600" y="850900"/>
            <a:ext cx="70866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Купальница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44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Рис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Фото растений из красной книг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676400"/>
            <a:ext cx="6134100" cy="46482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714500" y="685800"/>
            <a:ext cx="59055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Подснежник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01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Прострел раскрытый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имтмт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1676400"/>
            <a:ext cx="3505200" cy="472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son_trav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200" y="1676400"/>
            <a:ext cx="3524250" cy="4712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Солнцецвет арктический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0_30dcf_bf8b01ba_l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600200"/>
            <a:ext cx="4511040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66361_6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67200" y="3556000"/>
            <a:ext cx="4381500" cy="2921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Ветреница байкальская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vetrenica_white_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3200400"/>
            <a:ext cx="4486275" cy="3343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116115_c00bafe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43400" y="1600200"/>
            <a:ext cx="4343400" cy="3428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Пион узколистный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0_b70b_af3eb310_X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1676400"/>
            <a:ext cx="3639312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21470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76800" y="1676400"/>
            <a:ext cx="3581400" cy="4900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Физкультминутка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36338"/>
            <a:ext cx="4572000" cy="39703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1, 2, 3, 4, 5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умеем мы считать,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Отдыхать умеем тоже.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Руки за спину положим.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Голову подымем выше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легко-легко подышим…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Раз, два! – выше голова,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Три, четыре – руки шире.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Пять, шесть – тихо сесть.</a:t>
            </a:r>
            <a:endParaRPr lang="ru-RU" sz="28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0_198c1_312e9c60_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1828800"/>
            <a:ext cx="1647063" cy="2495550"/>
          </a:xfrm>
          <a:prstGeom prst="rect">
            <a:avLst/>
          </a:prstGeom>
        </p:spPr>
      </p:pic>
      <p:pic>
        <p:nvPicPr>
          <p:cNvPr id="8" name="Рисунок 7" descr="moi9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0" y="2895600"/>
            <a:ext cx="1981200" cy="17406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Рис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Прямоугольник 6"/>
          <p:cNvSpPr/>
          <p:nvPr/>
        </p:nvSpPr>
        <p:spPr>
          <a:xfrm>
            <a:off x="1524000" y="1447800"/>
            <a:ext cx="2819400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/>
              <a:t>Еду по России – </a:t>
            </a:r>
            <a:br>
              <a:rPr lang="ru-RU" sz="2000" b="1" dirty="0" smtClean="0"/>
            </a:br>
            <a:r>
              <a:rPr lang="ru-RU" sz="2000" b="1" dirty="0" smtClean="0"/>
              <a:t>Рощи да поля.</a:t>
            </a:r>
            <a:br>
              <a:rPr lang="ru-RU" sz="2000" b="1" dirty="0" smtClean="0"/>
            </a:br>
            <a:r>
              <a:rPr lang="ru-RU" sz="2000" b="1" dirty="0" smtClean="0"/>
              <a:t>Велика, красива</a:t>
            </a:r>
            <a:br>
              <a:rPr lang="ru-RU" sz="2000" b="1" dirty="0" smtClean="0"/>
            </a:br>
            <a:r>
              <a:rPr lang="ru-RU" sz="2000" b="1" dirty="0" smtClean="0"/>
              <a:t>Русская земля.</a:t>
            </a:r>
            <a:br>
              <a:rPr lang="ru-RU" sz="2000" b="1" dirty="0" smtClean="0"/>
            </a:br>
            <a:r>
              <a:rPr lang="ru-RU" sz="2000" b="1" dirty="0" smtClean="0"/>
              <a:t>Вижу - щит дорожный,</a:t>
            </a:r>
            <a:br>
              <a:rPr lang="ru-RU" sz="2000" b="1" dirty="0" smtClean="0"/>
            </a:br>
            <a:r>
              <a:rPr lang="ru-RU" sz="2000" b="1" dirty="0" smtClean="0"/>
              <a:t>а на нём слова: </a:t>
            </a:r>
            <a:br>
              <a:rPr lang="ru-RU" sz="2000" b="1" dirty="0" smtClean="0"/>
            </a:br>
            <a:r>
              <a:rPr lang="ru-RU" sz="2000" b="1" dirty="0" smtClean="0"/>
              <a:t>Люди, осторожно –</a:t>
            </a:r>
            <a:br>
              <a:rPr lang="ru-RU" sz="2000" b="1" dirty="0" smtClean="0"/>
            </a:br>
            <a:r>
              <a:rPr lang="ru-RU" sz="2000" b="1" dirty="0" smtClean="0"/>
              <a:t>Редкая трава!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800600" y="1447800"/>
            <a:ext cx="3200400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/>
              <a:t>Надпись под картинкой </a:t>
            </a:r>
            <a:br>
              <a:rPr lang="ru-RU" sz="2000" b="1" dirty="0" smtClean="0"/>
            </a:br>
            <a:r>
              <a:rPr lang="ru-RU" sz="2000" b="1" dirty="0" smtClean="0"/>
              <a:t>Требует учесть,</a:t>
            </a:r>
            <a:br>
              <a:rPr lang="ru-RU" sz="2000" b="1" dirty="0" smtClean="0"/>
            </a:br>
            <a:r>
              <a:rPr lang="ru-RU" sz="2000" b="1" dirty="0" smtClean="0"/>
              <a:t>Что сия былинка</a:t>
            </a:r>
            <a:br>
              <a:rPr lang="ru-RU" sz="2000" b="1" dirty="0" smtClean="0"/>
            </a:br>
            <a:r>
              <a:rPr lang="ru-RU" sz="2000" b="1" dirty="0" smtClean="0"/>
              <a:t>В Красной книге есть.</a:t>
            </a:r>
            <a:br>
              <a:rPr lang="ru-RU" sz="2000" b="1" dirty="0" smtClean="0"/>
            </a:br>
            <a:r>
              <a:rPr lang="ru-RU" sz="2000" b="1" dirty="0" smtClean="0"/>
              <a:t>Припишу курсивом</a:t>
            </a:r>
            <a:br>
              <a:rPr lang="ru-RU" sz="2000" b="1" dirty="0" smtClean="0"/>
            </a:br>
            <a:r>
              <a:rPr lang="ru-RU" sz="2000" b="1" dirty="0" smtClean="0"/>
              <a:t>На щите в ответ:</a:t>
            </a:r>
            <a:br>
              <a:rPr lang="ru-RU" sz="2000" b="1" dirty="0" smtClean="0"/>
            </a:br>
            <a:r>
              <a:rPr lang="ru-RU" sz="2000" b="1" dirty="0" smtClean="0"/>
              <a:t>Жителей России</a:t>
            </a:r>
            <a:br>
              <a:rPr lang="ru-RU" sz="2000" b="1" dirty="0" smtClean="0"/>
            </a:br>
            <a:r>
              <a:rPr lang="ru-RU" sz="2000" b="1" dirty="0" smtClean="0"/>
              <a:t>В Красной книге нет.</a:t>
            </a:r>
            <a:endParaRPr lang="ru-RU" sz="2000" b="1" dirty="0"/>
          </a:p>
        </p:txBody>
      </p:sp>
      <p:pic>
        <p:nvPicPr>
          <p:cNvPr id="10" name="Рисунок 9" descr="0_7b073_566e824c_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3000" y="5257800"/>
            <a:ext cx="6705600" cy="16002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2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17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layer.myshared.ru/5/472146/slides/slide_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66800"/>
            <a:ext cx="6886222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Содержимое 5" descr="Рис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8" name="Picture 4" descr="http://player.myshared.ru/5/472146/slides/slide_34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" b="23299"/>
          <a:stretch/>
        </p:blipFill>
        <p:spPr bwMode="auto">
          <a:xfrm>
            <a:off x="990600" y="609600"/>
            <a:ext cx="73914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204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Правила друзей природы! Не рви лесные и полевые цветы для букетов Ходи по тро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Содержимое 5" descr="Рис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44" name="Picture 4" descr="Правила друзей природы! Не рви лесные и полевые цветы для букетов Ходи по тро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38200"/>
            <a:ext cx="70866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70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afi-13\Desktop\ear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0"/>
            <a:ext cx="5867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Дерево,трава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 птицы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всегда умеют защититься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 будут уничтожены они,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планете мы останемся одни!</a:t>
            </a:r>
          </a:p>
          <a:p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45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29718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 descr="0_85bb1_5dc0b254_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9000" y="3657600"/>
            <a:ext cx="2276475" cy="2276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347</TotalTime>
  <Words>491</Words>
  <Application>Microsoft Office PowerPoint</Application>
  <PresentationFormat>Экран (4:3)</PresentationFormat>
  <Paragraphs>69</Paragraphs>
  <Slides>21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 «Красная книга растений»</vt:lpstr>
      <vt:lpstr>Этапы  презентации </vt:lpstr>
      <vt:lpstr>Презентация PowerPoint</vt:lpstr>
      <vt:lpstr>Красная книга растений</vt:lpstr>
      <vt:lpstr>Цель</vt:lpstr>
      <vt:lpstr>Презентация PowerPoint</vt:lpstr>
      <vt:lpstr> Башмачок крупноцветковый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Прострел раскрытый</vt:lpstr>
      <vt:lpstr>Солнцецвет арктический</vt:lpstr>
      <vt:lpstr>Ветреница байкальская</vt:lpstr>
      <vt:lpstr>Пион узколистный</vt:lpstr>
      <vt:lpstr>Физкультминутка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</dc:creator>
  <cp:lastModifiedBy>МДОУ №114</cp:lastModifiedBy>
  <cp:revision>55</cp:revision>
  <dcterms:created xsi:type="dcterms:W3CDTF">2015-03-22T18:25:21Z</dcterms:created>
  <dcterms:modified xsi:type="dcterms:W3CDTF">2017-05-19T11:07:45Z</dcterms:modified>
</cp:coreProperties>
</file>